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7" r:id="rId3"/>
    <p:sldId id="28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62" autoAdjust="0"/>
  </p:normalViewPr>
  <p:slideViewPr>
    <p:cSldViewPr>
      <p:cViewPr>
        <p:scale>
          <a:sx n="80" d="100"/>
          <a:sy n="80" d="100"/>
        </p:scale>
        <p:origin x="-172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8F97-7422-40B8-95AD-62D77363FCDC}" type="datetimeFigureOut">
              <a:rPr lang="ru-RU" smtClean="0"/>
              <a:t>31.08.2022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1705F1-2E15-4D19-85BF-2B4B4D56F7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8F97-7422-40B8-95AD-62D77363FCDC}" type="datetimeFigureOut">
              <a:rPr lang="ru-RU" smtClean="0"/>
              <a:t>31.08.2022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05F1-2E15-4D19-85BF-2B4B4D56F7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8F97-7422-40B8-95AD-62D77363FCDC}" type="datetimeFigureOut">
              <a:rPr lang="ru-RU" smtClean="0"/>
              <a:t>31.08.2022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05F1-2E15-4D19-85BF-2B4B4D56F7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8F97-7422-40B8-95AD-62D77363FCDC}" type="datetimeFigureOut">
              <a:rPr lang="ru-RU" smtClean="0"/>
              <a:t>31.08.2022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1705F1-2E15-4D19-85BF-2B4B4D56F7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8F97-7422-40B8-95AD-62D77363FCDC}" type="datetimeFigureOut">
              <a:rPr lang="ru-RU" smtClean="0"/>
              <a:t>31.08.2022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05F1-2E15-4D19-85BF-2B4B4D56F7B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8F97-7422-40B8-95AD-62D77363FCDC}" type="datetimeFigureOut">
              <a:rPr lang="ru-RU" smtClean="0"/>
              <a:t>31.08.2022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05F1-2E15-4D19-85BF-2B4B4D56F7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8F97-7422-40B8-95AD-62D77363FCDC}" type="datetimeFigureOut">
              <a:rPr lang="ru-RU" smtClean="0"/>
              <a:t>31.08.2022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D1705F1-2E15-4D19-85BF-2B4B4D56F7B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8F97-7422-40B8-95AD-62D77363FCDC}" type="datetimeFigureOut">
              <a:rPr lang="ru-RU" smtClean="0"/>
              <a:t>31.08.2022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05F1-2E15-4D19-85BF-2B4B4D56F7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8F97-7422-40B8-95AD-62D77363FCDC}" type="datetimeFigureOut">
              <a:rPr lang="ru-RU" smtClean="0"/>
              <a:t>31.08.2022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05F1-2E15-4D19-85BF-2B4B4D56F7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8F97-7422-40B8-95AD-62D77363FCDC}" type="datetimeFigureOut">
              <a:rPr lang="ru-RU" smtClean="0"/>
              <a:t>31.08.2022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05F1-2E15-4D19-85BF-2B4B4D56F7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8F97-7422-40B8-95AD-62D77363FCDC}" type="datetimeFigureOut">
              <a:rPr lang="ru-RU" smtClean="0"/>
              <a:t>31.08.2022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05F1-2E15-4D19-85BF-2B4B4D56F7B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838F97-7422-40B8-95AD-62D77363FCDC}" type="datetimeFigureOut">
              <a:rPr lang="ru-RU" smtClean="0"/>
              <a:t>31.08.2022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1705F1-2E15-4D19-85BF-2B4B4D56F7B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ru-RU" sz="6000" b="1" u="sng" dirty="0" smtClean="0"/>
              <a:t>«МОЯ ИСТОРИЯ» </a:t>
            </a:r>
            <a:endParaRPr lang="ru-RU" sz="6000" b="1" u="sng" dirty="0"/>
          </a:p>
        </p:txBody>
      </p:sp>
      <p:sp>
        <p:nvSpPr>
          <p:cNvPr id="24" name="Объект 23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65115"/>
          </a:xfrm>
        </p:spPr>
        <p:txBody>
          <a:bodyPr/>
          <a:lstStyle/>
          <a:p>
            <a:pPr algn="ctr"/>
            <a:r>
              <a:rPr lang="ru-RU" b="1" dirty="0" smtClean="0"/>
              <a:t>ВВОДНЫЙ УРОК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109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5" b="5905"/>
          <a:stretch>
            <a:fillRect/>
          </a:stretch>
        </p:blipFill>
        <p:spPr>
          <a:xfrm>
            <a:off x="1331913" y="615950"/>
            <a:ext cx="7202487" cy="47577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439472" cy="768350"/>
          </a:xfrm>
        </p:spPr>
        <p:txBody>
          <a:bodyPr>
            <a:normAutofit fontScale="92500" lnSpcReduction="20000"/>
          </a:bodyPr>
          <a:lstStyle/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862 году появилось Древнерусское государство, возникли центры ранней русской государственности: северный – в Старой Ладоге и будущем Новгороде, а позднее и южный – в Киеве.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0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0" b="16050"/>
          <a:stretch>
            <a:fillRect/>
          </a:stretch>
        </p:blipFill>
        <p:spPr>
          <a:xfrm>
            <a:off x="1331913" y="615950"/>
            <a:ext cx="7202487" cy="47577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295456" cy="768350"/>
          </a:xfrm>
        </p:spPr>
        <p:txBody>
          <a:bodyPr>
            <a:normAutofit fontScale="92500" lnSpcReduction="20000"/>
          </a:bodyPr>
          <a:lstStyle/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882 году, как сообщает летопись, Вещий Олег, опекун Игоря, сына Рюрика, сосредоточил в своих руках весь путь «из варяг в греки». Важнейшими городами Руси стали Новгород, Полоцк, Ростов, Смоленск, Чернигов, Киев.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957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9" b="12239"/>
          <a:stretch>
            <a:fillRect/>
          </a:stretch>
        </p:blipFill>
        <p:spPr>
          <a:xfrm>
            <a:off x="2843213" y="615950"/>
            <a:ext cx="5691187" cy="41814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013176"/>
            <a:ext cx="8367464" cy="1288392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Князь Святослав расширил пределы своего влияния в Причерноморье. Князь Владимир последовал примеру великой княгини Ольги и принял Крещение в Корсуни (древний город Херсонес на территории современного Севастополя) и заложил многовековые основы христианской православной России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861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9" b="6119"/>
          <a:stretch>
            <a:fillRect/>
          </a:stretch>
        </p:blipFill>
        <p:spPr>
          <a:xfrm>
            <a:off x="2339752" y="2133601"/>
            <a:ext cx="6253385" cy="41160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48680"/>
            <a:ext cx="8295456" cy="1080120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Князь Святослав расширил пределы своего влияния в Причерноморье. Князь Владимир последовал примеру великой княгини Ольги и принял Крещение в Корсуни (древний город Херсонес на территории современного Севастополя) и заложил многовековые основы христианской православной России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291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836712"/>
            <a:ext cx="7143328" cy="5464856"/>
          </a:xfrm>
        </p:spPr>
        <p:txBody>
          <a:bodyPr>
            <a:normAutofit fontScale="55000" lnSpcReduction="2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судьба, история развития нашего народа, величие и святость Родины отражены в таких словах: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священная наша держава!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– любимая наша страна.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Могучая воля, великая слава-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Твое достоянье на все времена!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Славься, Отечество наше свободное!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Братских народов союз вековой.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Предками данная мудрость народная.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Славься, страна, мы гордимся тобой!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братстве народов была и остается сила нашего государства. Как только зависть, распри, вражда поселялись среди князей, сразу Русь становилась добычей врага.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080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" r="4418"/>
          <a:stretch>
            <a:fillRect/>
          </a:stretch>
        </p:blipFill>
        <p:spPr>
          <a:xfrm>
            <a:off x="1042988" y="1557338"/>
            <a:ext cx="6553200" cy="48244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620688"/>
            <a:ext cx="8295456" cy="72008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Немецкие рыцари-тевтонцы пытались захватить наши северо-западные земли</a:t>
            </a:r>
            <a:r>
              <a:rPr lang="ru-RU" sz="1800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16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" b="299"/>
          <a:stretch>
            <a:fillRect/>
          </a:stretch>
        </p:blipFill>
        <p:spPr>
          <a:xfrm>
            <a:off x="1403350" y="476250"/>
            <a:ext cx="6624638" cy="4392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013176"/>
            <a:ext cx="8367464" cy="1288392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неотвратимой жестокостью в течении трех столетий по нашим землям бушевали орды татаро-монгол. Разорены были Рязань, Владимир, Чернигов, Киев, Южная Русь превратилась в Дикое Поле. Черниговские, Галицкие и Киевские земли вошли в состав великого Княжества Литовского</a:t>
            </a:r>
            <a:r>
              <a:rPr lang="ru-RU" sz="3300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225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6" b="8106"/>
          <a:stretch>
            <a:fillRect/>
          </a:stretch>
        </p:blipFill>
        <p:spPr>
          <a:xfrm>
            <a:off x="1835150" y="2205038"/>
            <a:ext cx="5545138" cy="388778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620688"/>
            <a:ext cx="8151440" cy="1368152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некогда единый народ стал развиваться изолированно друг от друга. Польская шляхта и Католический Рим огнем и мечом пытались искоренить православную веру на правом берегу Днепра.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239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2" r="16592"/>
          <a:stretch>
            <a:fillRect/>
          </a:stretch>
        </p:blipFill>
        <p:spPr>
          <a:xfrm>
            <a:off x="971600" y="620688"/>
            <a:ext cx="7272807" cy="43053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295456" cy="768350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Богдан Хмельницкий объединил восставших казаков и крестьян, нанес полякам чувствительные поражения, а в 1654 году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Переяславкой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Раде провозгласил соединение с Россией.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324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" r="74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797152"/>
            <a:ext cx="8223448" cy="1504416"/>
          </a:xfrm>
        </p:spPr>
        <p:txBody>
          <a:bodyPr>
            <a:normAutofit fontScale="925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16-17 веках Северное Причерноморье находилось под властью Османской империи, грозного и сильного соседа, закрывавшего выход к Азовскому морю. Всю зиму 1695 года на верфях близ Воронежа кипела работы. И весной 1696 года первый русский флот в составе 2 военных кораблей, 23 галер и 1,5 тыс. малых судов отправились вниз по Дону к крепости Азов, через месяц Россия получила выход к Азовскому морю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50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211960" y="404664"/>
            <a:ext cx="4474840" cy="5721499"/>
          </a:xfrm>
        </p:spPr>
        <p:txBody>
          <a:bodyPr>
            <a:normAutofit fontScale="62500" lnSpcReduction="20000"/>
          </a:bodyPr>
          <a:lstStyle/>
          <a:p>
            <a:pPr marL="137160" indent="0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ученики 6 класса:</a:t>
            </a:r>
          </a:p>
          <a:p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Поздравляю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сентября, стартом нового интересного учебного года!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Желаю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наступающем году больше веры в себя, позитива, приятного общения, максимально высоких оценок в дневнике.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учеба дается легко, пусть абсолютно все уроки будут интересными, а знания окажутся максимально полезными в дальнейшем!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всем, терпения, настойчивости и оптимизма!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Tanusha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6968"/>
            <a:ext cx="3240360" cy="313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042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" b="7292"/>
          <a:stretch>
            <a:fillRect/>
          </a:stretch>
        </p:blipFill>
        <p:spPr>
          <a:xfrm>
            <a:off x="1331913" y="2349500"/>
            <a:ext cx="6553200" cy="41036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48680"/>
            <a:ext cx="8367464" cy="1368152"/>
          </a:xfrm>
        </p:spPr>
        <p:txBody>
          <a:bodyPr>
            <a:normAutofit fontScale="92500" lnSpcReduction="20000"/>
          </a:bodyPr>
          <a:lstStyle/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второй половины XVIII века по высочайшему повелению императрицы Екатерины II началось освоение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В 1783 году в состав России по итогам Русско-турецких войн вошел Крым. В 1776 году по инициативе светлейшего князя Потемкина был основан город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Екатеринослав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советское время – Днепропетровск, ныне – Днепр), в 1778-м – Херсон и Мариуполь, в 1784-м – Мелитополь, в 1789-м – Николаев, в 1795-м – Луганск.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662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r="2966"/>
          <a:stretch>
            <a:fillRect/>
          </a:stretch>
        </p:blipFill>
        <p:spPr>
          <a:xfrm>
            <a:off x="2411413" y="620713"/>
            <a:ext cx="5256212" cy="37449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869160"/>
            <a:ext cx="8295456" cy="1432408"/>
          </a:xfrm>
        </p:spPr>
        <p:txBody>
          <a:bodyPr>
            <a:normAutofit fontScale="92500"/>
          </a:bodyPr>
          <a:lstStyle/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концу XIX столетия важнейшими индустриальными центрами стали Донецк (основанный в 1869 году как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Юзовка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 его металлургическими заводами и угольными шахтами, город судостроителей Николаев,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Екатеринослав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многочисленными металлургическими предприятиями, Харьков со знаменитым Паровозостроительным заводом, основанным в 1896 году, и многие другие.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71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5" b="5725"/>
          <a:stretch>
            <a:fillRect/>
          </a:stretch>
        </p:blipFill>
        <p:spPr>
          <a:xfrm>
            <a:off x="1547813" y="2492375"/>
            <a:ext cx="5832475" cy="38735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692696"/>
            <a:ext cx="8079432" cy="1152128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Советский период нашей истории страницы индустриального строительства сменяют героические страницы Великой Отечественной войны. Герои-молодогвардейцы, Города-герои Киев, Керчь, Севастополь, Одесса, подвиг героев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-Могилы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593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>
          <a:xfrm>
            <a:off x="1476375" y="836613"/>
            <a:ext cx="6048375" cy="40322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373216"/>
            <a:ext cx="8295456" cy="928352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это часть истории нашей великой Родины. Большинство украинцев в годы Второй мировой войны воевало на стороне СССР против фашистской Германии. Воевали умело и храбро.</a:t>
            </a:r>
          </a:p>
          <a:p>
            <a:r>
              <a:rPr lang="ru-RU" dirty="0"/>
              <a:t> </a:t>
            </a:r>
          </a:p>
          <a:p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131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0" b="5950"/>
          <a:stretch>
            <a:fillRect/>
          </a:stretch>
        </p:blipFill>
        <p:spPr>
          <a:xfrm>
            <a:off x="2051050" y="981075"/>
            <a:ext cx="5029200" cy="3657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151440" cy="768350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народы объединяет не только борьба с внешними врагами, но прежде всего достижения в мирной жизни, и люди, работавшие на общее благо.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112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ракет из Житомира Сергей Королев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Полет Юрия Гагарина в космос, советская ракетная программа и ее российское продолжение стали возможны благодаря уроженцу украинского Житомира Сергею Королеву. И сегодня Россия является мировым лидером в изучении космоса и использованию космического пространства для службы человеку!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55770"/>
            <a:ext cx="5340350" cy="3508259"/>
          </a:xfrm>
        </p:spPr>
      </p:pic>
    </p:spTree>
    <p:extLst>
      <p:ext uri="{BB962C8B-B14F-4D97-AF65-F5344CB8AC3E}">
        <p14:creationId xmlns:p14="http://schemas.microsoft.com/office/powerpoint/2010/main" val="3190048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Покоритель новых земель – Георгий Седов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394720" cy="4800600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Неутомимый гидрограф и исследователь Северного Ледовитого океана. Сын бедного рыбака, он стал офицером флота, членом Русского географического и астрономического общества, был награжден несколькими орденами. В советский период Георгий Седов, открытия которого легли в копилку отечественной науки, являлся символом освоения Севера. Его память увековечена в названиях улиц многих городов. На карте можно увидеть географические объекты, названные в честь Георгия Седова. Его имя носил знаменитый ледокол.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820" y="609600"/>
            <a:ext cx="3746809" cy="4800600"/>
          </a:xfrm>
        </p:spPr>
      </p:pic>
    </p:spTree>
    <p:extLst>
      <p:ext uri="{BB962C8B-B14F-4D97-AF65-F5344CB8AC3E}">
        <p14:creationId xmlns:p14="http://schemas.microsoft.com/office/powerpoint/2010/main" val="832340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Архип Иванович Куинджи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Замечательный художник, ученик И.К. Айвазовского. Его называли «художником света». Живописец по-новому раскрыл возможности пейзажа, преображая, очищая и возвышая реальность. Он добивался необычайной интенсивности и яркости красок, новых цветовых решений. Характерны для него многочисленные «солнечные» картины и эскизы. Напряжённый контраст насыщенных тонов, световые эффекты — всё это было необычным для живописи XIX в. явлением.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99" y="609600"/>
            <a:ext cx="3610051" cy="4800600"/>
          </a:xfrm>
        </p:spPr>
      </p:pic>
    </p:spTree>
    <p:extLst>
      <p:ext uri="{BB962C8B-B14F-4D97-AF65-F5344CB8AC3E}">
        <p14:creationId xmlns:p14="http://schemas.microsoft.com/office/powerpoint/2010/main" val="3279319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08720"/>
            <a:ext cx="8367464" cy="5392848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и тысячи других открытий науки, развитие современных технологий, дают уверенность в том, что каждый из нас сможет выбрать себе интересную профессию, широкие пути открываются перед тем, кто хочет идти путями труда и созидания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 простор для мечты и для жизни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Грядущие нам открывают года.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силу даёт наша верность Отчизне.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было, так есть и так будет всегда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личная история – история моей страны. Она собрала все свои смыслы, она дает нам надежду и радость будущего.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41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08720"/>
            <a:ext cx="8151440" cy="539284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в конце урока давайте закрепим изученное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несколько тестов.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назывался алфавит созданный Кириллом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ефодием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Азбука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Кириллица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Мефодица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Орлица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году появилось древнерусское государство?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1. 889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2. 862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3. 678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4. 986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267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2060848"/>
            <a:ext cx="8223448" cy="208823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Дорогие ребята. 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Наш первый урок в этом году посвящен теме «Моя история».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355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764704"/>
            <a:ext cx="8223448" cy="55368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угрожал Руси в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XIII – XIV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вв.? (несколько вариантов ответа)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Тевтонцы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Индейцы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Татара-моноголы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Французы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было первое название Донецка?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Макеевка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Юзовка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Фрунзовка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Алексеевка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звали нашего земляка исследователя севера?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Седов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Королев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Иванов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еверов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261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0" dirty="0">
                <a:solidFill>
                  <a:schemeClr val="tx1"/>
                </a:solidFill>
                <a:effectLst/>
              </a:rPr>
              <a:t>В исторических событиях нашей страны участвовали наши предки славяне, представители 3-х братских народов: белорусы, украинцы, русские, они имеют славную нераздельную историю. </a:t>
            </a:r>
            <a:br>
              <a:rPr lang="ru-RU" sz="1600" b="0" dirty="0">
                <a:solidFill>
                  <a:schemeClr val="tx1"/>
                </a:solidFill>
                <a:effectLst/>
              </a:rPr>
            </a:br>
            <a:endParaRPr lang="ru-RU" sz="1600" b="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65" y="1554163"/>
            <a:ext cx="7543270" cy="4525962"/>
          </a:xfrm>
        </p:spPr>
      </p:pic>
    </p:spTree>
    <p:extLst>
      <p:ext uri="{BB962C8B-B14F-4D97-AF65-F5344CB8AC3E}">
        <p14:creationId xmlns:p14="http://schemas.microsoft.com/office/powerpoint/2010/main" val="118786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157192"/>
            <a:ext cx="8183880" cy="877848"/>
          </a:xfrm>
        </p:spPr>
        <p:txBody>
          <a:bodyPr>
            <a:noAutofit/>
          </a:bodyPr>
          <a:lstStyle/>
          <a:p>
            <a:r>
              <a:rPr lang="ru-RU" sz="1600" b="0" dirty="0">
                <a:solidFill>
                  <a:schemeClr val="tx1"/>
                </a:solidFill>
                <a:effectLst/>
              </a:rPr>
              <a:t>Это русские, белорусы и украинцы. Нас объединяет не только общность национальных традиций, выраженная в костюмах, но и общность языка, письменности.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sz="1600" dirty="0"/>
              <a:t>Перед вами изображение людей в национальных костюмах. Что вы можете сказать про них? Легко ли нам сразу различить по костюму национальную принадлежность? </a:t>
            </a:r>
            <a:endParaRPr lang="ru-RU" dirty="0"/>
          </a:p>
        </p:txBody>
      </p:sp>
      <p:pic>
        <p:nvPicPr>
          <p:cNvPr id="3074" name="Picture 2" descr="C:\Users\Tanusha\Desktop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4848539" cy="363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430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1515"/>
          <a:stretch>
            <a:fillRect/>
          </a:stretch>
        </p:blipFill>
        <p:spPr>
          <a:xfrm>
            <a:off x="2915816" y="616633"/>
            <a:ext cx="5618584" cy="4086243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56289" y="4797152"/>
            <a:ext cx="7244736" cy="1261119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Перед вами изображение святых Кирилла и Мефодия. </a:t>
            </a:r>
            <a:r>
              <a:rPr lang="ru-RU" sz="1800" b="1" dirty="0">
                <a:solidFill>
                  <a:schemeClr val="tx1"/>
                </a:solidFill>
              </a:rPr>
              <a:t>о</a:t>
            </a:r>
            <a:r>
              <a:rPr lang="ru-RU" sz="1800" dirty="0" smtClean="0">
                <a:solidFill>
                  <a:schemeClr val="tx1"/>
                </a:solidFill>
              </a:rPr>
              <a:t>ни </a:t>
            </a:r>
            <a:r>
              <a:rPr lang="ru-RU" sz="1800" dirty="0">
                <a:solidFill>
                  <a:schemeClr val="tx1"/>
                </a:solidFill>
              </a:rPr>
              <a:t>нам известны тем, что составили алфавит, перевели Богослужебные книги, Евангелие на языки славянских народов. Стояли у истоков создания кириллицы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258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3" b="3973"/>
          <a:stretch>
            <a:fillRect/>
          </a:stretch>
        </p:blipFill>
        <p:spPr>
          <a:xfrm>
            <a:off x="1331640" y="404664"/>
            <a:ext cx="7202760" cy="44644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013176"/>
            <a:ext cx="8223448" cy="128839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Кириллица – это общий алфавит нескольких славянских народов. Давайте убедимся в этом. Какие </a:t>
            </a:r>
            <a:r>
              <a:rPr lang="ru-RU" sz="1800" dirty="0" smtClean="0">
                <a:solidFill>
                  <a:schemeClr val="tx1"/>
                </a:solidFill>
              </a:rPr>
              <a:t>буквы </a:t>
            </a:r>
            <a:r>
              <a:rPr lang="ru-RU" sz="1800" dirty="0">
                <a:solidFill>
                  <a:schemeClr val="tx1"/>
                </a:solidFill>
              </a:rPr>
              <a:t>нам понятны?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Наш </a:t>
            </a:r>
            <a:r>
              <a:rPr lang="ru-RU" sz="1800" dirty="0">
                <a:solidFill>
                  <a:schemeClr val="tx1"/>
                </a:solidFill>
              </a:rPr>
              <a:t>язык объединяет множество народов. Язык – это душа народа, основа его культуры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13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" r="1719"/>
          <a:stretch>
            <a:fillRect/>
          </a:stretch>
        </p:blipFill>
        <p:spPr>
          <a:xfrm>
            <a:off x="1835150" y="1628775"/>
            <a:ext cx="6829425" cy="43211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04664"/>
            <a:ext cx="8223448" cy="936104"/>
          </a:xfrm>
        </p:spPr>
        <p:txBody>
          <a:bodyPr>
            <a:noAutofit/>
          </a:bodyPr>
          <a:lstStyle/>
          <a:p>
            <a:r>
              <a:rPr lang="ru-RU" sz="2000" dirty="0"/>
              <a:t>Защищать свой язык для многих людей означает то же самое, что защищать свою семью и Родину! Миллионы людей встали на защиту родного языка, культуры, исторической памяти</a:t>
            </a:r>
            <a:r>
              <a:rPr lang="ru-RU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33911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" r="6970"/>
          <a:stretch>
            <a:fillRect/>
          </a:stretch>
        </p:blipFill>
        <p:spPr>
          <a:xfrm>
            <a:off x="1476375" y="615950"/>
            <a:ext cx="7058025" cy="46132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295456" cy="768350"/>
          </a:xfrm>
        </p:spPr>
        <p:txBody>
          <a:bodyPr>
            <a:normAutofit fontScale="92500" lnSpcReduction="20000"/>
          </a:bodyPr>
          <a:lstStyle/>
          <a:p>
            <a:r>
              <a:rPr lang="ru-RU" sz="1900" dirty="0"/>
              <a:t>11 мая 2014 года прошел Референдум, в котором приняло участие более 74% избирателей, при этом 89% проголосовавших поддержали государственный суверенитет Донецкой Народной Республики.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316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283</TotalTime>
  <Words>1244</Words>
  <Application>Microsoft Office PowerPoint</Application>
  <PresentationFormat>Экран (4:3)</PresentationFormat>
  <Paragraphs>92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«МОЯ ИСТОРИЯ» </vt:lpstr>
      <vt:lpstr>Презентация PowerPoint</vt:lpstr>
      <vt:lpstr>Презентация PowerPoint</vt:lpstr>
      <vt:lpstr>В исторических событиях нашей страны участвовали наши предки славяне, представители 3-х братских народов: белорусы, украинцы, русские, они имеют славную нераздельную историю.  </vt:lpstr>
      <vt:lpstr>Это русские, белорусы и украинцы. Нас объединяет не только общность национальных традиций, выраженная в костюмах, но и общность языка, письменности.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Конструктор ракет из Житомира Сергей Королев </vt:lpstr>
      <vt:lpstr>Покоритель новых земель – Георгий Седов </vt:lpstr>
      <vt:lpstr>Архип Иванович Куинджи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урок</dc:title>
  <dc:creator>Tanusha</dc:creator>
  <cp:lastModifiedBy>Tanusha</cp:lastModifiedBy>
  <cp:revision>16</cp:revision>
  <dcterms:created xsi:type="dcterms:W3CDTF">2022-08-31T11:55:45Z</dcterms:created>
  <dcterms:modified xsi:type="dcterms:W3CDTF">2022-08-31T16:41:45Z</dcterms:modified>
</cp:coreProperties>
</file>